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266" r:id="rId3"/>
    <p:sldId id="267" r:id="rId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>
      <p:cViewPr>
        <p:scale>
          <a:sx n="126" d="100"/>
          <a:sy n="126" d="100"/>
        </p:scale>
        <p:origin x="584" y="1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B4863C-B8A3-1D40-AE23-026174995CCF}" type="datetimeFigureOut">
              <a:rPr kumimoji="1" lang="zh-CN" altLang="en-US" smtClean="0"/>
              <a:t>2025/5/27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5B61F0-54A1-E64E-A9F0-AB714677FA5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79711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7C05906-9964-A77F-27D4-186595232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002AB-1311-4946-883F-01D7B3B3FE51}" type="datetimeFigureOut">
              <a:rPr kumimoji="1" lang="zh-CN" altLang="en-US" smtClean="0"/>
              <a:t>2025/5/27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83B0E8E-EC98-B436-C2B0-8749400C5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98E430B-02C7-E663-E18C-FC5CCFE4C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69C21-0F0B-D647-A00B-CC003DDF120D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B86FA63A-F899-06CB-8A68-CA51D5E012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586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0B768A7-9625-4173-D006-F1AC45957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496849D-5025-8578-7FE6-763D13C6AA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5FA652D-28A9-C03B-BF77-7E8E0975A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002AB-1311-4946-883F-01D7B3B3FE51}" type="datetimeFigureOut">
              <a:rPr kumimoji="1" lang="zh-CN" altLang="en-US" smtClean="0"/>
              <a:t>2025/5/27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F9B46E9-431C-BA9D-5B52-1393292D6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BDC2A5A-E09F-7170-FA08-5AA2A81C4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69C21-0F0B-D647-A00B-CC003DDF120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54455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7829B773-4669-9E1A-3A22-36FB7377C2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3E72788-787C-9D8C-AEED-1E1B3DF885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5857F40-374E-E61A-640E-D18683989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002AB-1311-4946-883F-01D7B3B3FE51}" type="datetimeFigureOut">
              <a:rPr kumimoji="1" lang="zh-CN" altLang="en-US" smtClean="0"/>
              <a:t>2025/5/27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4427E31-C9FC-8726-06B7-B1BB6667B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CC66653-DE9B-8B7D-9291-1476E2E0A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69C21-0F0B-D647-A00B-CC003DDF120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8895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4D2A8B3-C05A-AE57-1C40-D46526F06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5B2A83B-05C1-282F-4398-6FB5D6BD85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555BC19-068E-C482-F6B8-9A632F637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002AB-1311-4946-883F-01D7B3B3FE51}" type="datetimeFigureOut">
              <a:rPr kumimoji="1" lang="zh-CN" altLang="en-US" smtClean="0"/>
              <a:t>2025/5/27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E6BF693-1401-1DF6-21F3-CF9779C57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AAC5758-BF8D-E6C0-50A1-07BD00DF4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69C21-0F0B-D647-A00B-CC003DDF120D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图片 7" descr="图形用户界面, 应用程序, Word&#10;&#10;描述已自动生成">
            <a:extLst>
              <a:ext uri="{FF2B5EF4-FFF2-40B4-BE49-F238E27FC236}">
                <a16:creationId xmlns:a16="http://schemas.microsoft.com/office/drawing/2014/main" id="{8029688B-FA9F-8C42-A871-5745718E87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443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2A4FEB-6256-9D67-F6C1-A7A997928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638ABE9-3D71-B106-D28B-097A159C2A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CD5C424-E633-9B92-DE53-E40FBE685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002AB-1311-4946-883F-01D7B3B3FE51}" type="datetimeFigureOut">
              <a:rPr kumimoji="1" lang="zh-CN" altLang="en-US" smtClean="0"/>
              <a:t>2025/5/27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C4D7FD2-AE90-4AAD-C0AB-B4D3FF8EA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59E8626-9AFD-6926-CC43-8E297857E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69C21-0F0B-D647-A00B-CC003DDF120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81647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3FDAA31-89E0-DF7F-E084-C3B843851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1D0FF4C-26DF-014D-AC72-A6F3F23B5A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AF042D2-A4F9-9888-4031-0465B8949E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9FEA7CE-B8CC-8383-C715-4F962858D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002AB-1311-4946-883F-01D7B3B3FE51}" type="datetimeFigureOut">
              <a:rPr kumimoji="1" lang="zh-CN" altLang="en-US" smtClean="0"/>
              <a:t>2025/5/27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5BBABEF-46D4-B32C-9A87-27D62791C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EE5756F-60A0-4D1C-227F-D55013636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69C21-0F0B-D647-A00B-CC003DDF120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48284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D83D15A-4E24-0557-5A06-4519D1C21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6B52494-F7EE-892A-6918-6A7C4A6B11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88A2769-246A-A3E8-ADD3-AD43EEB579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B7C5313A-3160-A649-5F08-4B0B2526E2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05E38D0-DEF3-8C98-DFF3-9139802DB4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E59D041-9666-DCD6-A774-AC806D195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002AB-1311-4946-883F-01D7B3B3FE51}" type="datetimeFigureOut">
              <a:rPr kumimoji="1" lang="zh-CN" altLang="en-US" smtClean="0"/>
              <a:t>2025/5/27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73231EE7-A7E5-5009-F892-B0A62EA2D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0548D768-23AD-C697-9AAD-545E88449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69C21-0F0B-D647-A00B-CC003DDF120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98265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6A27B0C-A5AE-91A8-7E86-8373EF9A3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9B1F423-D713-B915-9111-0F3E80791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002AB-1311-4946-883F-01D7B3B3FE51}" type="datetimeFigureOut">
              <a:rPr kumimoji="1" lang="zh-CN" altLang="en-US" smtClean="0"/>
              <a:t>2025/5/27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822FD97-8601-7CDB-EA22-B89A03917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F81624A-13C3-330C-F432-F21A43637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69C21-0F0B-D647-A00B-CC003DDF120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49404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87EB0E8-3306-1353-8967-D4BB16F36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002AB-1311-4946-883F-01D7B3B3FE51}" type="datetimeFigureOut">
              <a:rPr kumimoji="1" lang="zh-CN" altLang="en-US" smtClean="0"/>
              <a:t>2025/5/27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C25DAD5-E538-2174-2E0D-91B82E7FC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CB8A407-A831-0855-5A69-522FF738B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69C21-0F0B-D647-A00B-CC003DDF120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32006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64E5AD4-0129-2667-043C-7999908C2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F2E31EF-BE14-05E0-86AE-17316BB857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1E6AD46-7397-187C-B0E2-954A78B019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F728A2E-1053-9668-2B35-95C26CD88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002AB-1311-4946-883F-01D7B3B3FE51}" type="datetimeFigureOut">
              <a:rPr kumimoji="1" lang="zh-CN" altLang="en-US" smtClean="0"/>
              <a:t>2025/5/27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110935F-39D5-E81D-C8BA-048869E83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7076199-68C0-CC08-EBBD-93871E211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69C21-0F0B-D647-A00B-CC003DDF120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70210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8D508EA-B397-FFE8-D61C-5524812B6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E3890DAB-6347-2E89-868A-E3C568DFDD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A28B319-C055-77CD-E19D-76838CA63D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4DBF754-7975-4984-14DF-CC2601AB9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002AB-1311-4946-883F-01D7B3B3FE51}" type="datetimeFigureOut">
              <a:rPr kumimoji="1" lang="zh-CN" altLang="en-US" smtClean="0"/>
              <a:t>2025/5/27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E5F36DD-4CEF-9917-4CFE-B98E37F2C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639325A-CE41-D7BD-B5FB-B376460D6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69C21-0F0B-D647-A00B-CC003DDF120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08664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1B49809-2E55-DBB8-FBC1-83A06EAD4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45F10DC-116C-8145-C837-BD27831ECD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79FAB1C-2275-7903-EF10-47C4ADEF89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E002AB-1311-4946-883F-01D7B3B3FE51}" type="datetimeFigureOut">
              <a:rPr kumimoji="1" lang="zh-CN" altLang="en-US" smtClean="0"/>
              <a:t>2025/5/27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D88B200-C70F-C774-CED8-01213A0453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F2FA7D1-D3A4-DEFA-F446-3EF2FC49BD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69C21-0F0B-D647-A00B-CC003DDF120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15081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3F42923A-AF3E-0543-8D39-33D1F885788A}"/>
              </a:ext>
            </a:extLst>
          </p:cNvPr>
          <p:cNvSpPr txBox="1"/>
          <p:nvPr/>
        </p:nvSpPr>
        <p:spPr>
          <a:xfrm>
            <a:off x="-902825" y="353027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44734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B975FE4-21A3-4C0E-F147-57310540B3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839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49417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1545</TotalTime>
  <Words>0</Words>
  <Application>Microsoft Macintosh PowerPoint</Application>
  <PresentationFormat>宽屏</PresentationFormat>
  <Paragraphs>0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7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 Office User</dc:creator>
  <cp:lastModifiedBy>Microsoft Office User</cp:lastModifiedBy>
  <cp:revision>65</cp:revision>
  <dcterms:created xsi:type="dcterms:W3CDTF">2024-10-23T04:05:34Z</dcterms:created>
  <dcterms:modified xsi:type="dcterms:W3CDTF">2025-05-27T07:58:50Z</dcterms:modified>
</cp:coreProperties>
</file>